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9"/>
  </p:notesMasterIdLst>
  <p:sldIdLst>
    <p:sldId id="256" r:id="rId2"/>
    <p:sldId id="258" r:id="rId3"/>
    <p:sldId id="305" r:id="rId4"/>
    <p:sldId id="260" r:id="rId5"/>
    <p:sldId id="278" r:id="rId6"/>
    <p:sldId id="275" r:id="rId7"/>
    <p:sldId id="264" r:id="rId8"/>
    <p:sldId id="262" r:id="rId9"/>
    <p:sldId id="277" r:id="rId10"/>
    <p:sldId id="304" r:id="rId11"/>
    <p:sldId id="281" r:id="rId12"/>
    <p:sldId id="263" r:id="rId13"/>
    <p:sldId id="265" r:id="rId14"/>
    <p:sldId id="266" r:id="rId15"/>
    <p:sldId id="267" r:id="rId16"/>
    <p:sldId id="268" r:id="rId17"/>
    <p:sldId id="269" r:id="rId18"/>
    <p:sldId id="270" r:id="rId19"/>
    <p:sldId id="271" r:id="rId20"/>
    <p:sldId id="272" r:id="rId21"/>
    <p:sldId id="273" r:id="rId22"/>
    <p:sldId id="274" r:id="rId23"/>
    <p:sldId id="276"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5143500" type="screen16x9"/>
  <p:notesSz cx="6858000" cy="9144000"/>
  <p:embeddedFontLst>
    <p:embeddedFont>
      <p:font typeface="Inter" panose="020B0604020202020204" charset="0"/>
      <p:regular r:id="rId50"/>
      <p:bold r:id="rId51"/>
      <p:italic r:id="rId52"/>
      <p:boldItalic r:id="rId53"/>
    </p:embeddedFont>
    <p:embeddedFont>
      <p:font typeface="Inter ExtraBold" panose="020B0604020202020204" charset="0"/>
      <p:bold r:id="rId54"/>
      <p:boldItalic r:id="rId55"/>
    </p:embeddedFont>
    <p:embeddedFont>
      <p:font typeface="Inter Medium" panose="020B0604020202020204" charset="0"/>
      <p:regular r:id="rId56"/>
      <p:bold r:id="rId57"/>
      <p:italic r:id="rId58"/>
      <p:boldItalic r:id="rId59"/>
    </p:embeddedFont>
    <p:embeddedFont>
      <p:font typeface="Inter SemiBold" panose="020B0604020202020204" charset="0"/>
      <p:regular r:id="rId60"/>
      <p:bold r:id="rId61"/>
      <p:italic r:id="rId62"/>
      <p:boldItalic r:id="rId63"/>
    </p:embeddedFont>
    <p:embeddedFont>
      <p:font typeface="Roboto Mono"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4" d="100"/>
          <a:sy n="74" d="100"/>
        </p:scale>
        <p:origin x="988" y="52"/>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2daed9049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2daed9049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6" Type="http://schemas.openxmlformats.org/officeDocument/2006/relationships/image" Target="../media/image35.png"/><Relationship Id="rId21" Type="http://schemas.openxmlformats.org/officeDocument/2006/relationships/image" Target="../media/image30.png"/><Relationship Id="rId34" Type="http://schemas.openxmlformats.org/officeDocument/2006/relationships/image" Target="../media/image43.png"/><Relationship Id="rId42" Type="http://schemas.openxmlformats.org/officeDocument/2006/relationships/image" Target="../media/image51.png"/><Relationship Id="rId47" Type="http://schemas.openxmlformats.org/officeDocument/2006/relationships/image" Target="../media/image56.png"/><Relationship Id="rId50" Type="http://schemas.openxmlformats.org/officeDocument/2006/relationships/image" Target="../media/image59.png"/><Relationship Id="rId55" Type="http://schemas.openxmlformats.org/officeDocument/2006/relationships/image" Target="../media/image64.png"/><Relationship Id="rId63" Type="http://schemas.openxmlformats.org/officeDocument/2006/relationships/image" Target="../media/image71.png"/><Relationship Id="rId68" Type="http://schemas.openxmlformats.org/officeDocument/2006/relationships/image" Target="../media/image76.png"/><Relationship Id="rId7" Type="http://schemas.openxmlformats.org/officeDocument/2006/relationships/image" Target="../media/image16.png"/><Relationship Id="rId2" Type="http://schemas.openxmlformats.org/officeDocument/2006/relationships/notesSlide" Target="../notesSlides/notesSlide28.xml"/><Relationship Id="rId16" Type="http://schemas.openxmlformats.org/officeDocument/2006/relationships/image" Target="../media/image25.png"/><Relationship Id="rId29" Type="http://schemas.openxmlformats.org/officeDocument/2006/relationships/image" Target="../media/image38.png"/><Relationship Id="rId11" Type="http://schemas.openxmlformats.org/officeDocument/2006/relationships/image" Target="../media/image20.png"/><Relationship Id="rId24" Type="http://schemas.openxmlformats.org/officeDocument/2006/relationships/image" Target="../media/image33.png"/><Relationship Id="rId32" Type="http://schemas.openxmlformats.org/officeDocument/2006/relationships/image" Target="../media/image41.png"/><Relationship Id="rId37" Type="http://schemas.openxmlformats.org/officeDocument/2006/relationships/image" Target="../media/image46.png"/><Relationship Id="rId40" Type="http://schemas.openxmlformats.org/officeDocument/2006/relationships/image" Target="../media/image49.png"/><Relationship Id="rId45" Type="http://schemas.openxmlformats.org/officeDocument/2006/relationships/image" Target="../media/image54.png"/><Relationship Id="rId53" Type="http://schemas.openxmlformats.org/officeDocument/2006/relationships/image" Target="../media/image62.png"/><Relationship Id="rId58" Type="http://schemas.openxmlformats.org/officeDocument/2006/relationships/image" Target="../media/image8.png"/><Relationship Id="rId66" Type="http://schemas.openxmlformats.org/officeDocument/2006/relationships/image" Target="../media/image74.png"/><Relationship Id="rId5" Type="http://schemas.openxmlformats.org/officeDocument/2006/relationships/image" Target="../media/image14.png"/><Relationship Id="rId61" Type="http://schemas.openxmlformats.org/officeDocument/2006/relationships/image" Target="../media/image69.png"/><Relationship Id="rId19" Type="http://schemas.openxmlformats.org/officeDocument/2006/relationships/image" Target="../media/image28.png"/><Relationship Id="rId14" Type="http://schemas.openxmlformats.org/officeDocument/2006/relationships/image" Target="../media/image23.png"/><Relationship Id="rId22" Type="http://schemas.openxmlformats.org/officeDocument/2006/relationships/image" Target="../media/image31.png"/><Relationship Id="rId27" Type="http://schemas.openxmlformats.org/officeDocument/2006/relationships/image" Target="../media/image36.png"/><Relationship Id="rId30" Type="http://schemas.openxmlformats.org/officeDocument/2006/relationships/image" Target="../media/image39.png"/><Relationship Id="rId35" Type="http://schemas.openxmlformats.org/officeDocument/2006/relationships/image" Target="../media/image44.png"/><Relationship Id="rId43" Type="http://schemas.openxmlformats.org/officeDocument/2006/relationships/image" Target="../media/image52.png"/><Relationship Id="rId48" Type="http://schemas.openxmlformats.org/officeDocument/2006/relationships/image" Target="../media/image57.png"/><Relationship Id="rId56" Type="http://schemas.openxmlformats.org/officeDocument/2006/relationships/image" Target="../media/image65.png"/><Relationship Id="rId64" Type="http://schemas.openxmlformats.org/officeDocument/2006/relationships/image" Target="../media/image72.png"/><Relationship Id="rId8" Type="http://schemas.openxmlformats.org/officeDocument/2006/relationships/image" Target="../media/image17.png"/><Relationship Id="rId51" Type="http://schemas.openxmlformats.org/officeDocument/2006/relationships/image" Target="../media/image60.png"/><Relationship Id="rId3" Type="http://schemas.openxmlformats.org/officeDocument/2006/relationships/image" Target="../media/image12.png"/><Relationship Id="rId12" Type="http://schemas.openxmlformats.org/officeDocument/2006/relationships/image" Target="../media/image21.png"/><Relationship Id="rId17" Type="http://schemas.openxmlformats.org/officeDocument/2006/relationships/image" Target="../media/image26.png"/><Relationship Id="rId25" Type="http://schemas.openxmlformats.org/officeDocument/2006/relationships/image" Target="../media/image34.png"/><Relationship Id="rId33" Type="http://schemas.openxmlformats.org/officeDocument/2006/relationships/image" Target="../media/image42.png"/><Relationship Id="rId38" Type="http://schemas.openxmlformats.org/officeDocument/2006/relationships/image" Target="../media/image47.png"/><Relationship Id="rId46" Type="http://schemas.openxmlformats.org/officeDocument/2006/relationships/image" Target="../media/image55.png"/><Relationship Id="rId59" Type="http://schemas.openxmlformats.org/officeDocument/2006/relationships/image" Target="../media/image67.png"/><Relationship Id="rId67" Type="http://schemas.openxmlformats.org/officeDocument/2006/relationships/image" Target="../media/image75.png"/><Relationship Id="rId20" Type="http://schemas.openxmlformats.org/officeDocument/2006/relationships/image" Target="../media/image29.png"/><Relationship Id="rId41" Type="http://schemas.openxmlformats.org/officeDocument/2006/relationships/image" Target="../media/image50.png"/><Relationship Id="rId54" Type="http://schemas.openxmlformats.org/officeDocument/2006/relationships/image" Target="../media/image63.png"/><Relationship Id="rId62" Type="http://schemas.openxmlformats.org/officeDocument/2006/relationships/image" Target="../media/image70.png"/><Relationship Id="rId1" Type="http://schemas.openxmlformats.org/officeDocument/2006/relationships/slideLayout" Target="../slideLayouts/slideLayout11.xml"/><Relationship Id="rId6" Type="http://schemas.openxmlformats.org/officeDocument/2006/relationships/image" Target="../media/image15.png"/><Relationship Id="rId15" Type="http://schemas.openxmlformats.org/officeDocument/2006/relationships/image" Target="../media/image24.png"/><Relationship Id="rId23" Type="http://schemas.openxmlformats.org/officeDocument/2006/relationships/image" Target="../media/image32.png"/><Relationship Id="rId28" Type="http://schemas.openxmlformats.org/officeDocument/2006/relationships/image" Target="../media/image37.png"/><Relationship Id="rId36" Type="http://schemas.openxmlformats.org/officeDocument/2006/relationships/image" Target="../media/image45.png"/><Relationship Id="rId49" Type="http://schemas.openxmlformats.org/officeDocument/2006/relationships/image" Target="../media/image58.png"/><Relationship Id="rId57" Type="http://schemas.openxmlformats.org/officeDocument/2006/relationships/image" Target="../media/image66.png"/><Relationship Id="rId10" Type="http://schemas.openxmlformats.org/officeDocument/2006/relationships/image" Target="../media/image19.png"/><Relationship Id="rId31" Type="http://schemas.openxmlformats.org/officeDocument/2006/relationships/image" Target="../media/image40.png"/><Relationship Id="rId44" Type="http://schemas.openxmlformats.org/officeDocument/2006/relationships/image" Target="../media/image53.png"/><Relationship Id="rId52" Type="http://schemas.openxmlformats.org/officeDocument/2006/relationships/image" Target="../media/image61.png"/><Relationship Id="rId60" Type="http://schemas.openxmlformats.org/officeDocument/2006/relationships/image" Target="../media/image68.png"/><Relationship Id="rId65" Type="http://schemas.openxmlformats.org/officeDocument/2006/relationships/image" Target="../media/image73.png"/><Relationship Id="rId4" Type="http://schemas.openxmlformats.org/officeDocument/2006/relationships/image" Target="../media/image13.png"/><Relationship Id="rId9"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7.png"/><Relationship Id="rId39" Type="http://schemas.openxmlformats.org/officeDocument/2006/relationships/image" Target="../media/image48.png"/></Relationships>
</file>

<file path=ppt/slides/_rels/slide29.xml.rels><?xml version="1.0" encoding="UTF-8" standalone="yes"?>
<Relationships xmlns="http://schemas.openxmlformats.org/package/2006/relationships"><Relationship Id="rId13" Type="http://schemas.openxmlformats.org/officeDocument/2006/relationships/image" Target="../media/image87.png"/><Relationship Id="rId18" Type="http://schemas.openxmlformats.org/officeDocument/2006/relationships/image" Target="../media/image92.png"/><Relationship Id="rId26" Type="http://schemas.openxmlformats.org/officeDocument/2006/relationships/image" Target="../media/image100.png"/><Relationship Id="rId39" Type="http://schemas.openxmlformats.org/officeDocument/2006/relationships/image" Target="../media/image113.png"/><Relationship Id="rId21" Type="http://schemas.openxmlformats.org/officeDocument/2006/relationships/image" Target="../media/image95.png"/><Relationship Id="rId34" Type="http://schemas.openxmlformats.org/officeDocument/2006/relationships/image" Target="../media/image108.png"/><Relationship Id="rId42" Type="http://schemas.openxmlformats.org/officeDocument/2006/relationships/image" Target="../media/image116.png"/><Relationship Id="rId47" Type="http://schemas.openxmlformats.org/officeDocument/2006/relationships/image" Target="../media/image121.png"/><Relationship Id="rId50" Type="http://schemas.openxmlformats.org/officeDocument/2006/relationships/image" Target="../media/image124.png"/><Relationship Id="rId55" Type="http://schemas.openxmlformats.org/officeDocument/2006/relationships/image" Target="../media/image129.png"/><Relationship Id="rId63" Type="http://schemas.openxmlformats.org/officeDocument/2006/relationships/image" Target="../media/image137.png"/><Relationship Id="rId7" Type="http://schemas.openxmlformats.org/officeDocument/2006/relationships/image" Target="../media/image81.png"/><Relationship Id="rId2" Type="http://schemas.openxmlformats.org/officeDocument/2006/relationships/notesSlide" Target="../notesSlides/notesSlide29.xml"/><Relationship Id="rId16" Type="http://schemas.openxmlformats.org/officeDocument/2006/relationships/image" Target="../media/image90.png"/><Relationship Id="rId29" Type="http://schemas.openxmlformats.org/officeDocument/2006/relationships/image" Target="../media/image103.png"/><Relationship Id="rId11" Type="http://schemas.openxmlformats.org/officeDocument/2006/relationships/image" Target="../media/image85.png"/><Relationship Id="rId24" Type="http://schemas.openxmlformats.org/officeDocument/2006/relationships/image" Target="../media/image98.png"/><Relationship Id="rId32" Type="http://schemas.openxmlformats.org/officeDocument/2006/relationships/image" Target="../media/image106.png"/><Relationship Id="rId37" Type="http://schemas.openxmlformats.org/officeDocument/2006/relationships/image" Target="../media/image111.png"/><Relationship Id="rId40" Type="http://schemas.openxmlformats.org/officeDocument/2006/relationships/image" Target="../media/image114.png"/><Relationship Id="rId45" Type="http://schemas.openxmlformats.org/officeDocument/2006/relationships/image" Target="../media/image119.png"/><Relationship Id="rId53" Type="http://schemas.openxmlformats.org/officeDocument/2006/relationships/image" Target="../media/image127.png"/><Relationship Id="rId58" Type="http://schemas.openxmlformats.org/officeDocument/2006/relationships/image" Target="../media/image132.png"/><Relationship Id="rId5" Type="http://schemas.openxmlformats.org/officeDocument/2006/relationships/image" Target="../media/image79.png"/><Relationship Id="rId61" Type="http://schemas.openxmlformats.org/officeDocument/2006/relationships/image" Target="../media/image135.png"/><Relationship Id="rId19" Type="http://schemas.openxmlformats.org/officeDocument/2006/relationships/image" Target="../media/image93.png"/><Relationship Id="rId14" Type="http://schemas.openxmlformats.org/officeDocument/2006/relationships/image" Target="../media/image88.png"/><Relationship Id="rId22" Type="http://schemas.openxmlformats.org/officeDocument/2006/relationships/image" Target="../media/image96.png"/><Relationship Id="rId27" Type="http://schemas.openxmlformats.org/officeDocument/2006/relationships/image" Target="../media/image101.png"/><Relationship Id="rId30" Type="http://schemas.openxmlformats.org/officeDocument/2006/relationships/image" Target="../media/image104.png"/><Relationship Id="rId35" Type="http://schemas.openxmlformats.org/officeDocument/2006/relationships/image" Target="../media/image109.png"/><Relationship Id="rId43" Type="http://schemas.openxmlformats.org/officeDocument/2006/relationships/image" Target="../media/image117.png"/><Relationship Id="rId48" Type="http://schemas.openxmlformats.org/officeDocument/2006/relationships/image" Target="../media/image122.png"/><Relationship Id="rId56" Type="http://schemas.openxmlformats.org/officeDocument/2006/relationships/image" Target="../media/image130.png"/><Relationship Id="rId8" Type="http://schemas.openxmlformats.org/officeDocument/2006/relationships/image" Target="../media/image82.png"/><Relationship Id="rId51" Type="http://schemas.openxmlformats.org/officeDocument/2006/relationships/image" Target="../media/image125.png"/><Relationship Id="rId3" Type="http://schemas.openxmlformats.org/officeDocument/2006/relationships/image" Target="../media/image77.png"/><Relationship Id="rId12" Type="http://schemas.openxmlformats.org/officeDocument/2006/relationships/image" Target="../media/image86.png"/><Relationship Id="rId17" Type="http://schemas.openxmlformats.org/officeDocument/2006/relationships/image" Target="../media/image91.png"/><Relationship Id="rId25" Type="http://schemas.openxmlformats.org/officeDocument/2006/relationships/image" Target="../media/image99.png"/><Relationship Id="rId33" Type="http://schemas.openxmlformats.org/officeDocument/2006/relationships/image" Target="../media/image107.png"/><Relationship Id="rId38" Type="http://schemas.openxmlformats.org/officeDocument/2006/relationships/image" Target="../media/image112.png"/><Relationship Id="rId46" Type="http://schemas.openxmlformats.org/officeDocument/2006/relationships/image" Target="../media/image120.png"/><Relationship Id="rId59" Type="http://schemas.openxmlformats.org/officeDocument/2006/relationships/image" Target="../media/image133.png"/><Relationship Id="rId20" Type="http://schemas.openxmlformats.org/officeDocument/2006/relationships/image" Target="../media/image94.png"/><Relationship Id="rId41" Type="http://schemas.openxmlformats.org/officeDocument/2006/relationships/image" Target="../media/image115.png"/><Relationship Id="rId54" Type="http://schemas.openxmlformats.org/officeDocument/2006/relationships/image" Target="../media/image128.png"/><Relationship Id="rId62" Type="http://schemas.openxmlformats.org/officeDocument/2006/relationships/image" Target="../media/image136.png"/><Relationship Id="rId1" Type="http://schemas.openxmlformats.org/officeDocument/2006/relationships/slideLayout" Target="../slideLayouts/slideLayout11.xml"/><Relationship Id="rId6" Type="http://schemas.openxmlformats.org/officeDocument/2006/relationships/image" Target="../media/image80.png"/><Relationship Id="rId15" Type="http://schemas.openxmlformats.org/officeDocument/2006/relationships/image" Target="../media/image89.png"/><Relationship Id="rId23" Type="http://schemas.openxmlformats.org/officeDocument/2006/relationships/image" Target="../media/image97.png"/><Relationship Id="rId28" Type="http://schemas.openxmlformats.org/officeDocument/2006/relationships/image" Target="../media/image102.png"/><Relationship Id="rId36" Type="http://schemas.openxmlformats.org/officeDocument/2006/relationships/image" Target="../media/image110.png"/><Relationship Id="rId49" Type="http://schemas.openxmlformats.org/officeDocument/2006/relationships/image" Target="../media/image123.png"/><Relationship Id="rId57" Type="http://schemas.openxmlformats.org/officeDocument/2006/relationships/image" Target="../media/image131.png"/><Relationship Id="rId10" Type="http://schemas.openxmlformats.org/officeDocument/2006/relationships/image" Target="../media/image84.png"/><Relationship Id="rId31" Type="http://schemas.openxmlformats.org/officeDocument/2006/relationships/image" Target="../media/image105.png"/><Relationship Id="rId44" Type="http://schemas.openxmlformats.org/officeDocument/2006/relationships/image" Target="../media/image118.png"/><Relationship Id="rId52" Type="http://schemas.openxmlformats.org/officeDocument/2006/relationships/image" Target="../media/image126.png"/><Relationship Id="rId60" Type="http://schemas.openxmlformats.org/officeDocument/2006/relationships/image" Target="../media/image134.png"/><Relationship Id="rId4" Type="http://schemas.openxmlformats.org/officeDocument/2006/relationships/image" Target="../media/image78.png"/><Relationship Id="rId9" Type="http://schemas.openxmlformats.org/officeDocument/2006/relationships/image" Target="../media/image83.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8.png"/><Relationship Id="rId7" Type="http://schemas.openxmlformats.org/officeDocument/2006/relationships/image" Target="../media/image142.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9.png"/></Relationships>
</file>

<file path=ppt/slides/_rels/slide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50.png"/><Relationship Id="rId5" Type="http://schemas.openxmlformats.org/officeDocument/2006/relationships/image" Target="../media/image149.png"/><Relationship Id="rId4" Type="http://schemas.openxmlformats.org/officeDocument/2006/relationships/image" Target="../media/image148.png"/></Relationships>
</file>

<file path=ppt/slides/_rels/slide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52.png"/></Relationships>
</file>

<file path=ppt/slides/_rels/slide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5.png"/><Relationship Id="rId4" Type="http://schemas.openxmlformats.org/officeDocument/2006/relationships/image" Target="../media/image154.png"/></Relationships>
</file>

<file path=ppt/slides/_rels/slide3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58.png"/><Relationship Id="rId4" Type="http://schemas.openxmlformats.org/officeDocument/2006/relationships/image" Target="../media/image157.png"/></Relationships>
</file>

<file path=ppt/slides/_rels/slide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2.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68.png"/><Relationship Id="rId4" Type="http://schemas.openxmlformats.org/officeDocument/2006/relationships/image" Target="../media/image167.png"/></Relationships>
</file>

<file path=ppt/slides/_rels/slide4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70.png"/></Relationships>
</file>

<file path=ppt/slides/_rels/slide4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46.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75.png"/><Relationship Id="rId4" Type="http://schemas.openxmlformats.org/officeDocument/2006/relationships/image" Target="../media/image174.png"/></Relationships>
</file>

<file path=ppt/slides/_rels/slide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1 - Sprint 1</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Subtitle</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nos llevamos del manejo de excepciones?</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resumirías el manejo o formateo de strings?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entendemos por </a:t>
            </a:r>
            <a:r>
              <a:rPr lang="es-CO" sz="1800" dirty="0" err="1"/>
              <a:t>slicing</a:t>
            </a:r>
            <a:r>
              <a:rPr lang="es-CO" sz="1800" dirty="0"/>
              <a:t>?</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a:solidFill>
                  <a:srgbClr val="1A1A1A"/>
                </a:solidFill>
                <a:latin typeface="Inter"/>
                <a:ea typeface="Inter"/>
                <a:cs typeface="Inter"/>
                <a:sym typeface="Inter"/>
              </a:rPr>
              <a:t>Python básico</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Lectura proyecto</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68"/>
        <p:cNvGrpSpPr/>
        <p:nvPr/>
      </p:nvGrpSpPr>
      <p:grpSpPr>
        <a:xfrm>
          <a:off x="0" y="0"/>
          <a:ext cx="0" cy="0"/>
          <a:chOff x="0" y="0"/>
          <a:chExt cx="0" cy="0"/>
        </a:xfrm>
      </p:grpSpPr>
      <p:pic>
        <p:nvPicPr>
          <p:cNvPr id="69" name="Google Shape;69;p1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70" name="Google Shape;70;p1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Speaker</a:t>
            </a:r>
            <a:endParaRPr sz="4000">
              <a:solidFill>
                <a:srgbClr val="1A1A1A"/>
              </a:solidFill>
              <a:latin typeface="Inter ExtraBold"/>
              <a:ea typeface="Inter ExtraBold"/>
              <a:cs typeface="Inter ExtraBold"/>
              <a:sym typeface="Inter ExtraBold"/>
            </a:endParaRPr>
          </a:p>
        </p:txBody>
      </p:sp>
      <p:sp>
        <p:nvSpPr>
          <p:cNvPr id="71" name="Google Shape;71;p18"/>
          <p:cNvSpPr txBox="1">
            <a:spLocks noGrp="1"/>
          </p:cNvSpPr>
          <p:nvPr>
            <p:ph type="ctrTitle" idx="2"/>
          </p:nvPr>
        </p:nvSpPr>
        <p:spPr>
          <a:xfrm>
            <a:off x="188775" y="4206900"/>
            <a:ext cx="4265100" cy="708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dirty="0">
                <a:solidFill>
                  <a:srgbClr val="1A1A1A"/>
                </a:solidFill>
                <a:latin typeface="Inter ExtraBold"/>
                <a:ea typeface="Inter ExtraBold"/>
                <a:cs typeface="Inter ExtraBold"/>
                <a:sym typeface="Inter ExtraBold"/>
              </a:rPr>
              <a:t>Leyton Jean Piere</a:t>
            </a:r>
            <a:br>
              <a:rPr lang="en" sz="3200" dirty="0">
                <a:solidFill>
                  <a:srgbClr val="1A1A1A"/>
                </a:solidFill>
                <a:latin typeface="Inter ExtraBold"/>
                <a:ea typeface="Inter ExtraBold"/>
                <a:cs typeface="Inter ExtraBold"/>
                <a:sym typeface="Inter ExtraBold"/>
              </a:rPr>
            </a:br>
            <a:r>
              <a:rPr lang="en" sz="1400" dirty="0">
                <a:solidFill>
                  <a:srgbClr val="1A1A1A"/>
                </a:solidFill>
                <a:latin typeface="Inter"/>
                <a:ea typeface="Inter"/>
                <a:cs typeface="Inter"/>
                <a:sym typeface="Inter"/>
              </a:rPr>
              <a:t>Tutor</a:t>
            </a:r>
            <a:endParaRPr sz="1800" dirty="0">
              <a:solidFill>
                <a:srgbClr val="1A1A1A"/>
              </a:solidFill>
              <a:latin typeface="Inter ExtraBold"/>
              <a:ea typeface="Inter ExtraBold"/>
              <a:cs typeface="Inter ExtraBold"/>
              <a:sym typeface="Inter ExtraBold"/>
            </a:endParaRPr>
          </a:p>
        </p:txBody>
      </p:sp>
      <p:pic>
        <p:nvPicPr>
          <p:cNvPr id="72" name="Google Shape;72;p18"/>
          <p:cNvPicPr preferRelativeResize="0"/>
          <p:nvPr/>
        </p:nvPicPr>
        <p:blipFill>
          <a:blip r:embed="rId4"/>
          <a:srcRect l="4836" t="5470" r="2404" b="32805"/>
          <a:stretch/>
        </p:blipFill>
        <p:spPr>
          <a:xfrm>
            <a:off x="5409525" y="1139398"/>
            <a:ext cx="3545700" cy="3545700"/>
          </a:xfrm>
          <a:prstGeom prst="roundRect">
            <a:avLst>
              <a:gd name="adj" fmla="val 4772"/>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3508623"/>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¿Cómo te has sentido esta primera semana?</a:t>
            </a:r>
            <a:endParaRPr sz="6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errores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strings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Manipular listas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Variables en todas partes, y en todos los lenguajes.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Manejo de strings, imaginemos una encuesta en línea, ¿Tendrías que manipular estos string?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Slicing, ¿qué similitud encontraste en los datos presentados en listas?, ¿Luce similar a manejar lineas de una hoja de cálculo?</a:t>
            </a:r>
            <a:endParaRPr sz="2000" dirty="0">
              <a:solidFill>
                <a:srgbClr val="1A1A1A"/>
              </a:solidFill>
              <a:latin typeface="Inter"/>
              <a:ea typeface="Inter"/>
              <a:cs typeface="Inter"/>
              <a:sym typeface="Inte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272</TotalTime>
  <Words>1611</Words>
  <Application>Microsoft Office PowerPoint</Application>
  <PresentationFormat>Presentación en pantalla (16:9)</PresentationFormat>
  <Paragraphs>171</Paragraphs>
  <Slides>47</Slides>
  <Notes>47</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Roboto Mono</vt:lpstr>
      <vt:lpstr>Inter</vt:lpstr>
      <vt:lpstr>Inter SemiBold</vt:lpstr>
      <vt:lpstr>Arial</vt:lpstr>
      <vt:lpstr>Inter ExtraBold</vt:lpstr>
      <vt:lpstr>Inter Medium</vt:lpstr>
      <vt:lpstr>Simple Light</vt:lpstr>
      <vt:lpstr>Webinar 1 - Sprint 1 Subtitle</vt:lpstr>
      <vt:lpstr>Agenda</vt:lpstr>
      <vt:lpstr>Acuerdos</vt:lpstr>
      <vt:lpstr>Speaker</vt:lpstr>
      <vt:lpstr>¿Cómo te has sentido esta primera semana?</vt:lpstr>
      <vt:lpstr>Objetivo</vt:lpstr>
      <vt:lpstr>Recap</vt:lpstr>
      <vt:lpstr>Python básico</vt:lpstr>
      <vt:lpstr>Vamos a Jupyter!</vt:lpstr>
      <vt:lpstr>Hora de cerrar ):</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2</cp:revision>
  <dcterms:modified xsi:type="dcterms:W3CDTF">2024-11-25T20:59:22Z</dcterms:modified>
</cp:coreProperties>
</file>